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8280920" cy="2668086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Плюси</a:t>
            </a: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мінуси</a:t>
            </a: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біопалива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11-А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Ковальчук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Вілена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21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0648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етанолу</a:t>
            </a:r>
            <a:r>
              <a:rPr lang="ru-RU" dirty="0"/>
              <a:t> з </a:t>
            </a:r>
            <a:r>
              <a:rPr lang="ru-RU" dirty="0" err="1"/>
              <a:t>цукрової</a:t>
            </a:r>
            <a:r>
              <a:rPr lang="ru-RU" dirty="0"/>
              <a:t> </a:t>
            </a:r>
            <a:r>
              <a:rPr lang="ru-RU" dirty="0" err="1"/>
              <a:t>тростини</a:t>
            </a:r>
            <a:r>
              <a:rPr lang="ru-RU" dirty="0"/>
              <a:t> в </a:t>
            </a:r>
            <a:r>
              <a:rPr lang="ru-RU" dirty="0" err="1"/>
              <a:t>Бразилії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сприятливе</a:t>
            </a:r>
            <a:r>
              <a:rPr lang="ru-RU" dirty="0"/>
              <a:t> для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вони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(макуха),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електроенергією</a:t>
            </a:r>
            <a:r>
              <a:rPr lang="ru-RU" dirty="0"/>
              <a:t> як </a:t>
            </a:r>
            <a:r>
              <a:rPr lang="ru-RU" dirty="0" err="1"/>
              <a:t>виробничий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так і </a:t>
            </a:r>
            <a:r>
              <a:rPr lang="ru-RU" dirty="0" err="1"/>
              <a:t>роблячи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енергозабезпечення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/>
        </p:blipFill>
        <p:spPr>
          <a:xfrm>
            <a:off x="826515" y="2060848"/>
            <a:ext cx="7560840" cy="4071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771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7992888" cy="5112568"/>
          </a:xfrm>
        </p:spPr>
        <p:txBody>
          <a:bodyPr>
            <a:noAutofit/>
          </a:bodyPr>
          <a:lstStyle/>
          <a:p>
            <a:r>
              <a:rPr lang="ru-RU" sz="2600" dirty="0" err="1"/>
              <a:t>Виробництво</a:t>
            </a:r>
            <a:r>
              <a:rPr lang="ru-RU" sz="2600" dirty="0"/>
              <a:t> </a:t>
            </a:r>
            <a:r>
              <a:rPr lang="ru-RU" sz="2600" dirty="0" err="1"/>
              <a:t>біоетанолу</a:t>
            </a:r>
            <a:r>
              <a:rPr lang="ru-RU" sz="2600" dirty="0"/>
              <a:t> з </a:t>
            </a:r>
            <a:r>
              <a:rPr lang="ru-RU" sz="2600" dirty="0" err="1"/>
              <a:t>кукурудзи</a:t>
            </a:r>
            <a:r>
              <a:rPr lang="ru-RU" sz="2600" dirty="0"/>
              <a:t> </a:t>
            </a:r>
            <a:r>
              <a:rPr lang="ru-RU" sz="2600" dirty="0" err="1"/>
              <a:t>може</a:t>
            </a:r>
            <a:r>
              <a:rPr lang="ru-RU" sz="2600" dirty="0"/>
              <a:t> бути </a:t>
            </a:r>
            <a:r>
              <a:rPr lang="ru-RU" sz="2600" dirty="0" err="1"/>
              <a:t>менш</a:t>
            </a:r>
            <a:r>
              <a:rPr lang="ru-RU" sz="2600" dirty="0"/>
              <a:t> </a:t>
            </a:r>
            <a:r>
              <a:rPr lang="ru-RU" sz="2600" dirty="0" err="1"/>
              <a:t>сприятливим</a:t>
            </a:r>
            <a:r>
              <a:rPr lang="ru-RU" sz="2600" dirty="0"/>
              <a:t> для </a:t>
            </a:r>
            <a:r>
              <a:rPr lang="ru-RU" sz="2600" dirty="0" err="1"/>
              <a:t>клімату</a:t>
            </a:r>
            <a:r>
              <a:rPr lang="ru-RU" sz="2600" dirty="0"/>
              <a:t>, </a:t>
            </a:r>
            <a:r>
              <a:rPr lang="ru-RU" sz="2600" dirty="0" err="1"/>
              <a:t>якщо</a:t>
            </a:r>
            <a:r>
              <a:rPr lang="ru-RU" sz="2600" dirty="0"/>
              <a:t> в </a:t>
            </a:r>
            <a:r>
              <a:rPr lang="ru-RU" sz="2600" dirty="0" err="1"/>
              <a:t>процесі</a:t>
            </a:r>
            <a:r>
              <a:rPr lang="ru-RU" sz="2600" dirty="0"/>
              <a:t> </a:t>
            </a:r>
            <a:r>
              <a:rPr lang="ru-RU" sz="2600" dirty="0" err="1"/>
              <a:t>переробки</a:t>
            </a:r>
            <a:r>
              <a:rPr lang="ru-RU" sz="2600" dirty="0"/>
              <a:t> </a:t>
            </a:r>
            <a:r>
              <a:rPr lang="ru-RU" sz="2600" dirty="0" err="1"/>
              <a:t>сільськогосподарських</a:t>
            </a:r>
            <a:r>
              <a:rPr lang="ru-RU" sz="2600" dirty="0"/>
              <a:t> культур в </a:t>
            </a:r>
            <a:r>
              <a:rPr lang="ru-RU" sz="2600" dirty="0" err="1"/>
              <a:t>біопаливо</a:t>
            </a:r>
            <a:r>
              <a:rPr lang="ru-RU" sz="2600" dirty="0"/>
              <a:t> </a:t>
            </a:r>
            <a:r>
              <a:rPr lang="ru-RU" sz="2600" dirty="0" err="1"/>
              <a:t>використовуються</a:t>
            </a:r>
            <a:r>
              <a:rPr lang="ru-RU" sz="2600" dirty="0"/>
              <a:t> </a:t>
            </a:r>
            <a:r>
              <a:rPr lang="ru-RU" sz="2600" dirty="0" err="1"/>
              <a:t>викопні</a:t>
            </a:r>
            <a:r>
              <a:rPr lang="ru-RU" sz="2600" dirty="0"/>
              <a:t> </a:t>
            </a:r>
            <a:r>
              <a:rPr lang="ru-RU" sz="2600" dirty="0" err="1"/>
              <a:t>види</a:t>
            </a:r>
            <a:r>
              <a:rPr lang="ru-RU" sz="2600" dirty="0"/>
              <a:t> </a:t>
            </a:r>
            <a:r>
              <a:rPr lang="ru-RU" sz="2600" dirty="0" err="1"/>
              <a:t>палива</a:t>
            </a:r>
            <a:r>
              <a:rPr lang="ru-RU" sz="2600" dirty="0"/>
              <a:t>, </a:t>
            </a:r>
            <a:r>
              <a:rPr lang="ru-RU" sz="2600" dirty="0" err="1"/>
              <a:t>такі</a:t>
            </a:r>
            <a:r>
              <a:rPr lang="ru-RU" sz="2600" dirty="0"/>
              <a:t> як </a:t>
            </a:r>
            <a:r>
              <a:rPr lang="ru-RU" sz="2600" dirty="0" err="1"/>
              <a:t>вугілля</a:t>
            </a:r>
            <a:r>
              <a:rPr lang="ru-RU" sz="2600" dirty="0"/>
              <a:t> </a:t>
            </a:r>
            <a:r>
              <a:rPr lang="ru-RU" sz="2600" dirty="0" err="1"/>
              <a:t>чи</a:t>
            </a:r>
            <a:r>
              <a:rPr lang="ru-RU" sz="2600" dirty="0"/>
              <a:t> </a:t>
            </a:r>
            <a:r>
              <a:rPr lang="ru-RU" sz="2600" dirty="0" err="1"/>
              <a:t>нафта</a:t>
            </a:r>
            <a:r>
              <a:rPr lang="ru-RU" sz="2600" dirty="0" smtClean="0"/>
              <a:t>.</a:t>
            </a:r>
          </a:p>
          <a:p>
            <a:endParaRPr lang="ru-RU" sz="2600" dirty="0"/>
          </a:p>
          <a:p>
            <a:endParaRPr lang="ru-RU" sz="2600" dirty="0" smtClean="0"/>
          </a:p>
          <a:p>
            <a:r>
              <a:rPr lang="ru-RU" sz="2600" dirty="0" err="1" smtClean="0"/>
              <a:t>Залежно</a:t>
            </a:r>
            <a:r>
              <a:rPr lang="ru-RU" sz="2600" dirty="0" smtClean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ефективності</a:t>
            </a:r>
            <a:r>
              <a:rPr lang="ru-RU" sz="2600" dirty="0"/>
              <a:t> </a:t>
            </a:r>
            <a:r>
              <a:rPr lang="ru-RU" sz="2600" dirty="0" err="1"/>
              <a:t>технологічних</a:t>
            </a:r>
            <a:r>
              <a:rPr lang="ru-RU" sz="2600" dirty="0"/>
              <a:t> </a:t>
            </a:r>
            <a:r>
              <a:rPr lang="ru-RU" sz="2600" dirty="0" err="1"/>
              <a:t>процесів</a:t>
            </a:r>
            <a:r>
              <a:rPr lang="ru-RU" sz="2600" dirty="0"/>
              <a:t>, </a:t>
            </a:r>
            <a:r>
              <a:rPr lang="ru-RU" sz="2600" dirty="0" err="1"/>
              <a:t>використання</a:t>
            </a:r>
            <a:r>
              <a:rPr lang="ru-RU" sz="2600" dirty="0"/>
              <a:t> </a:t>
            </a:r>
            <a:r>
              <a:rPr lang="ru-RU" sz="2600" dirty="0" err="1"/>
              <a:t>біоетанолу</a:t>
            </a:r>
            <a:r>
              <a:rPr lang="ru-RU" sz="2600" dirty="0"/>
              <a:t> з </a:t>
            </a:r>
            <a:r>
              <a:rPr lang="ru-RU" sz="2600" dirty="0" err="1"/>
              <a:t>кукурудзи</a:t>
            </a:r>
            <a:r>
              <a:rPr lang="ru-RU" sz="2600" dirty="0"/>
              <a:t> </a:t>
            </a:r>
            <a:r>
              <a:rPr lang="ru-RU" sz="2600" dirty="0" err="1"/>
              <a:t>може</a:t>
            </a:r>
            <a:r>
              <a:rPr lang="ru-RU" sz="2600" dirty="0"/>
              <a:t> </a:t>
            </a:r>
            <a:r>
              <a:rPr lang="ru-RU" sz="2600" dirty="0" err="1"/>
              <a:t>призвести</a:t>
            </a:r>
            <a:r>
              <a:rPr lang="ru-RU" sz="2600" dirty="0"/>
              <a:t> до 60% </a:t>
            </a:r>
            <a:r>
              <a:rPr lang="ru-RU" sz="2600" dirty="0" err="1"/>
              <a:t>падіння</a:t>
            </a:r>
            <a:r>
              <a:rPr lang="ru-RU" sz="2600" dirty="0"/>
              <a:t> </a:t>
            </a:r>
            <a:r>
              <a:rPr lang="ru-RU" sz="2600" dirty="0" err="1"/>
              <a:t>викидів</a:t>
            </a:r>
            <a:r>
              <a:rPr lang="ru-RU" sz="2600" dirty="0"/>
              <a:t> </a:t>
            </a:r>
            <a:r>
              <a:rPr lang="ru-RU" sz="2600" dirty="0" err="1"/>
              <a:t>вуглекислого</a:t>
            </a:r>
            <a:r>
              <a:rPr lang="ru-RU" sz="2600" dirty="0"/>
              <a:t> газу в атмосферу з одного боку, але з </a:t>
            </a:r>
            <a:r>
              <a:rPr lang="ru-RU" sz="2600" dirty="0" err="1"/>
              <a:t>іншого</a:t>
            </a:r>
            <a:r>
              <a:rPr lang="ru-RU" sz="2600" dirty="0"/>
              <a:t>, за </a:t>
            </a:r>
            <a:r>
              <a:rPr lang="ru-RU" sz="2600" dirty="0" err="1"/>
              <a:t>рахунок</a:t>
            </a:r>
            <a:r>
              <a:rPr lang="ru-RU" sz="2600" dirty="0"/>
              <a:t> </a:t>
            </a:r>
            <a:r>
              <a:rPr lang="ru-RU" sz="2600" dirty="0" err="1"/>
              <a:t>спалювання</a:t>
            </a:r>
            <a:r>
              <a:rPr lang="ru-RU" sz="2600" dirty="0"/>
              <a:t> </a:t>
            </a:r>
            <a:r>
              <a:rPr lang="ru-RU" sz="2600" dirty="0" err="1"/>
              <a:t>викопних</a:t>
            </a:r>
            <a:r>
              <a:rPr lang="ru-RU" sz="2600" dirty="0"/>
              <a:t> </a:t>
            </a:r>
            <a:r>
              <a:rPr lang="ru-RU" sz="2600" dirty="0" err="1"/>
              <a:t>видів</a:t>
            </a:r>
            <a:r>
              <a:rPr lang="ru-RU" sz="2600" dirty="0"/>
              <a:t> </a:t>
            </a:r>
            <a:r>
              <a:rPr lang="ru-RU" sz="2600" dirty="0" err="1"/>
              <a:t>палива</a:t>
            </a:r>
            <a:r>
              <a:rPr lang="ru-RU" sz="2600" dirty="0"/>
              <a:t> і </a:t>
            </a:r>
            <a:r>
              <a:rPr lang="ru-RU" sz="2600" dirty="0" err="1"/>
              <a:t>переробки</a:t>
            </a:r>
            <a:r>
              <a:rPr lang="ru-RU" sz="2600" dirty="0"/>
              <a:t>, до 5% </a:t>
            </a:r>
            <a:r>
              <a:rPr lang="ru-RU" sz="2600" dirty="0" err="1"/>
              <a:t>зростання</a:t>
            </a:r>
            <a:r>
              <a:rPr lang="ru-RU" sz="2600" dirty="0"/>
              <a:t> </a:t>
            </a:r>
            <a:r>
              <a:rPr lang="ru-RU" sz="2600" dirty="0" err="1"/>
              <a:t>загального</a:t>
            </a:r>
            <a:r>
              <a:rPr lang="ru-RU" sz="2600" dirty="0"/>
              <a:t> числа </a:t>
            </a:r>
            <a:r>
              <a:rPr lang="ru-RU" sz="2600" dirty="0" err="1"/>
              <a:t>викидів</a:t>
            </a:r>
            <a:r>
              <a:rPr lang="ru-RU" sz="2600" dirty="0"/>
              <a:t> </a:t>
            </a:r>
            <a:r>
              <a:rPr lang="ru-RU" sz="2600" dirty="0" err="1"/>
              <a:t>парникових</a:t>
            </a:r>
            <a:r>
              <a:rPr lang="ru-RU" sz="2600" dirty="0"/>
              <a:t> </a:t>
            </a:r>
            <a:r>
              <a:rPr lang="ru-RU" sz="2600" dirty="0" err="1"/>
              <a:t>газів</a:t>
            </a:r>
            <a:r>
              <a:rPr lang="ru-RU" sz="2600" dirty="0"/>
              <a:t> (у </a:t>
            </a:r>
            <a:r>
              <a:rPr lang="ru-RU" sz="2600" dirty="0" err="1"/>
              <a:t>порівнянні</a:t>
            </a:r>
            <a:r>
              <a:rPr lang="ru-RU" sz="2600" dirty="0"/>
              <a:t> з бензином).</a:t>
            </a:r>
          </a:p>
        </p:txBody>
      </p:sp>
    </p:spTree>
    <p:extLst>
      <p:ext uri="{BB962C8B-B14F-4D97-AF65-F5344CB8AC3E}">
        <p14:creationId xmlns:p14="http://schemas.microsoft.com/office/powerpoint/2010/main" val="313635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96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064896" cy="4971782"/>
          </a:xfrm>
        </p:spPr>
        <p:txBody>
          <a:bodyPr>
            <a:noAutofit/>
          </a:bodyPr>
          <a:lstStyle/>
          <a:p>
            <a:r>
              <a:rPr lang="ru-RU" sz="2800" dirty="0" err="1"/>
              <a:t>Виробництво</a:t>
            </a:r>
            <a:r>
              <a:rPr lang="ru-RU" sz="2800" dirty="0"/>
              <a:t> і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біодизелю</a:t>
            </a:r>
            <a:r>
              <a:rPr lang="ru-RU" sz="2800" dirty="0"/>
              <a:t> з </a:t>
            </a:r>
            <a:r>
              <a:rPr lang="ru-RU" sz="2800" dirty="0" err="1"/>
              <a:t>пальмової</a:t>
            </a:r>
            <a:r>
              <a:rPr lang="ru-RU" sz="2800" dirty="0"/>
              <a:t> </a:t>
            </a:r>
            <a:r>
              <a:rPr lang="ru-RU" sz="2800" dirty="0" err="1"/>
              <a:t>олії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зменшити</a:t>
            </a:r>
            <a:r>
              <a:rPr lang="ru-RU" sz="2800" dirty="0"/>
              <a:t> </a:t>
            </a:r>
            <a:r>
              <a:rPr lang="ru-RU" sz="2800" dirty="0" err="1"/>
              <a:t>шкідливі</a:t>
            </a:r>
            <a:r>
              <a:rPr lang="ru-RU" sz="2800" dirty="0"/>
              <a:t> </a:t>
            </a:r>
            <a:r>
              <a:rPr lang="ru-RU" sz="2800" dirty="0" err="1"/>
              <a:t>викиди</a:t>
            </a:r>
            <a:r>
              <a:rPr lang="ru-RU" sz="2800" dirty="0"/>
              <a:t> на 80%. </a:t>
            </a:r>
            <a:r>
              <a:rPr lang="ru-RU" sz="2800" dirty="0" err="1"/>
              <a:t>Однак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сировина</a:t>
            </a:r>
            <a:r>
              <a:rPr lang="ru-RU" sz="2800" dirty="0"/>
              <a:t> для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виробництва</a:t>
            </a:r>
            <a:r>
              <a:rPr lang="ru-RU" sz="2800" dirty="0"/>
              <a:t> буде </a:t>
            </a:r>
            <a:r>
              <a:rPr lang="ru-RU" sz="2800" dirty="0" err="1"/>
              <a:t>вирощена</a:t>
            </a:r>
            <a:r>
              <a:rPr lang="ru-RU" sz="2800" dirty="0"/>
              <a:t> на землях, де </a:t>
            </a:r>
            <a:r>
              <a:rPr lang="ru-RU" sz="2800" dirty="0" err="1"/>
              <a:t>раніше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тропічні</a:t>
            </a:r>
            <a:r>
              <a:rPr lang="ru-RU" sz="2800" dirty="0"/>
              <a:t> </a:t>
            </a:r>
            <a:r>
              <a:rPr lang="ru-RU" sz="2800" dirty="0" err="1"/>
              <a:t>ліси</a:t>
            </a:r>
            <a:r>
              <a:rPr lang="ru-RU" sz="2800" dirty="0"/>
              <a:t>, то </a:t>
            </a:r>
            <a:r>
              <a:rPr lang="ru-RU" sz="2800" dirty="0" err="1"/>
              <a:t>парниковий</a:t>
            </a:r>
            <a:r>
              <a:rPr lang="ru-RU" sz="2800" dirty="0"/>
              <a:t> </a:t>
            </a:r>
            <a:r>
              <a:rPr lang="ru-RU" sz="2800" dirty="0" err="1"/>
              <a:t>ефект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зрости</a:t>
            </a:r>
            <a:r>
              <a:rPr lang="ru-RU" sz="2800" dirty="0"/>
              <a:t> на 800% і </a:t>
            </a:r>
            <a:r>
              <a:rPr lang="ru-RU" sz="2800" dirty="0" err="1"/>
              <a:t>більше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r>
              <a:rPr lang="ru-RU" sz="3200" dirty="0" smtClean="0"/>
              <a:t>А </a:t>
            </a:r>
            <a:r>
              <a:rPr lang="ru-RU" sz="3200" dirty="0"/>
              <a:t>при </a:t>
            </a:r>
            <a:r>
              <a:rPr lang="ru-RU" sz="3200" dirty="0" err="1"/>
              <a:t>використанні</a:t>
            </a:r>
            <a:r>
              <a:rPr lang="ru-RU" sz="3200" dirty="0"/>
              <a:t> земель, де </a:t>
            </a:r>
            <a:r>
              <a:rPr lang="ru-RU" sz="3200" dirty="0" err="1"/>
              <a:t>раніше</a:t>
            </a:r>
            <a:r>
              <a:rPr lang="ru-RU" sz="3200" dirty="0"/>
              <a:t> росли </a:t>
            </a:r>
            <a:r>
              <a:rPr lang="ru-RU" sz="3200" dirty="0" err="1"/>
              <a:t>торф'яні</a:t>
            </a:r>
            <a:r>
              <a:rPr lang="ru-RU" sz="3200" dirty="0"/>
              <a:t> </a:t>
            </a:r>
            <a:r>
              <a:rPr lang="ru-RU" sz="3200" dirty="0" err="1"/>
              <a:t>ліси</a:t>
            </a:r>
            <a:r>
              <a:rPr lang="ru-RU" sz="3200" dirty="0"/>
              <a:t>, </a:t>
            </a:r>
            <a:r>
              <a:rPr lang="ru-RU" sz="3200" dirty="0" err="1"/>
              <a:t>кількість</a:t>
            </a:r>
            <a:r>
              <a:rPr lang="ru-RU" sz="3200" dirty="0"/>
              <a:t> </a:t>
            </a:r>
            <a:r>
              <a:rPr lang="ru-RU" sz="3200" dirty="0" err="1"/>
              <a:t>шкідливих</a:t>
            </a:r>
            <a:r>
              <a:rPr lang="ru-RU" sz="3200" dirty="0"/>
              <a:t> </a:t>
            </a:r>
            <a:r>
              <a:rPr lang="ru-RU" sz="3200" dirty="0" err="1"/>
              <a:t>викидів</a:t>
            </a:r>
            <a:r>
              <a:rPr lang="ru-RU" sz="3200" dirty="0"/>
              <a:t> у </a:t>
            </a:r>
            <a:r>
              <a:rPr lang="ru-RU" sz="3200" dirty="0" err="1"/>
              <a:t>порівнянні</a:t>
            </a:r>
            <a:r>
              <a:rPr lang="ru-RU" sz="3200" dirty="0"/>
              <a:t> з </a:t>
            </a:r>
            <a:r>
              <a:rPr lang="ru-RU" sz="3200" dirty="0" err="1"/>
              <a:t>використанням</a:t>
            </a:r>
            <a:r>
              <a:rPr lang="ru-RU" sz="3200" dirty="0"/>
              <a:t> </a:t>
            </a:r>
            <a:r>
              <a:rPr lang="ru-RU" sz="3200" dirty="0" err="1"/>
              <a:t>викопних</a:t>
            </a:r>
            <a:r>
              <a:rPr lang="ru-RU" sz="3200" dirty="0"/>
              <a:t> </a:t>
            </a:r>
            <a:r>
              <a:rPr lang="ru-RU" sz="3200" dirty="0" err="1"/>
              <a:t>видів</a:t>
            </a:r>
            <a:r>
              <a:rPr lang="ru-RU" sz="3200" dirty="0"/>
              <a:t> </a:t>
            </a:r>
            <a:r>
              <a:rPr lang="ru-RU" sz="3200" dirty="0" err="1"/>
              <a:t>палива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збільшитися</a:t>
            </a:r>
            <a:r>
              <a:rPr lang="ru-RU" sz="3200" dirty="0"/>
              <a:t> на 2000%.</a:t>
            </a:r>
          </a:p>
        </p:txBody>
      </p:sp>
    </p:spTree>
    <p:extLst>
      <p:ext uri="{BB962C8B-B14F-4D97-AF65-F5344CB8AC3E}">
        <p14:creationId xmlns:p14="http://schemas.microsoft.com/office/powerpoint/2010/main" val="77867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992888" cy="2016224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/>
              <a:t>Прикладами </a:t>
            </a:r>
            <a:r>
              <a:rPr lang="ru-RU" sz="2900" dirty="0" err="1"/>
              <a:t>корисного</a:t>
            </a:r>
            <a:r>
              <a:rPr lang="ru-RU" sz="2900" dirty="0"/>
              <a:t> </a:t>
            </a:r>
            <a:r>
              <a:rPr lang="ru-RU" sz="2900" dirty="0" err="1"/>
              <a:t>біопалива</a:t>
            </a:r>
            <a:r>
              <a:rPr lang="ru-RU" sz="2900" dirty="0"/>
              <a:t> </a:t>
            </a:r>
            <a:r>
              <a:rPr lang="ru-RU" sz="2900" dirty="0" err="1"/>
              <a:t>виступають</a:t>
            </a:r>
            <a:r>
              <a:rPr lang="ru-RU" sz="2900" dirty="0"/>
              <a:t> </a:t>
            </a:r>
            <a:r>
              <a:rPr lang="ru-RU" sz="2900" dirty="0" err="1"/>
              <a:t>біометан</a:t>
            </a:r>
            <a:r>
              <a:rPr lang="ru-RU" sz="2900" dirty="0"/>
              <a:t> з гною, </a:t>
            </a:r>
            <a:r>
              <a:rPr lang="ru-RU" sz="2900" dirty="0" err="1"/>
              <a:t>використання</a:t>
            </a:r>
            <a:r>
              <a:rPr lang="ru-RU" sz="2900" dirty="0"/>
              <a:t> </a:t>
            </a:r>
            <a:r>
              <a:rPr lang="ru-RU" sz="2900" dirty="0" err="1"/>
              <a:t>якого</a:t>
            </a:r>
            <a:r>
              <a:rPr lang="ru-RU" sz="2900" dirty="0"/>
              <a:t> </a:t>
            </a:r>
            <a:r>
              <a:rPr lang="ru-RU" sz="2900" dirty="0" err="1"/>
              <a:t>скорочує</a:t>
            </a:r>
            <a:r>
              <a:rPr lang="ru-RU" sz="2900" dirty="0"/>
              <a:t> </a:t>
            </a:r>
            <a:r>
              <a:rPr lang="ru-RU" sz="2900" dirty="0" err="1"/>
              <a:t>викиди</a:t>
            </a:r>
            <a:r>
              <a:rPr lang="ru-RU" sz="2900" dirty="0"/>
              <a:t> на 170%, а </a:t>
            </a:r>
            <a:r>
              <a:rPr lang="ru-RU" sz="2900" dirty="0" err="1"/>
              <a:t>також</a:t>
            </a:r>
            <a:r>
              <a:rPr lang="ru-RU" sz="2900" dirty="0"/>
              <a:t> </a:t>
            </a:r>
            <a:r>
              <a:rPr lang="ru-RU" sz="2900" dirty="0" err="1"/>
              <a:t>біоетанол</a:t>
            </a:r>
            <a:r>
              <a:rPr lang="ru-RU" sz="2900" dirty="0"/>
              <a:t> другого </a:t>
            </a:r>
            <a:r>
              <a:rPr lang="ru-RU" sz="2900" dirty="0" err="1"/>
              <a:t>покоління</a:t>
            </a:r>
            <a:r>
              <a:rPr lang="ru-RU" sz="2900" dirty="0"/>
              <a:t>, </a:t>
            </a:r>
            <a:r>
              <a:rPr lang="ru-RU" sz="2900" dirty="0" err="1"/>
              <a:t>який</a:t>
            </a:r>
            <a:r>
              <a:rPr lang="ru-RU" sz="2900" dirty="0"/>
              <a:t> </a:t>
            </a:r>
            <a:r>
              <a:rPr lang="ru-RU" sz="2900" dirty="0" err="1"/>
              <a:t>виготовляється</a:t>
            </a:r>
            <a:r>
              <a:rPr lang="ru-RU" sz="2900" dirty="0"/>
              <a:t> з </a:t>
            </a:r>
            <a:r>
              <a:rPr lang="ru-RU" sz="2900" dirty="0" err="1"/>
              <a:t>сільськогосподарських</a:t>
            </a:r>
            <a:r>
              <a:rPr lang="ru-RU" sz="2900" dirty="0"/>
              <a:t> </a:t>
            </a:r>
            <a:r>
              <a:rPr lang="ru-RU" sz="2900" dirty="0" err="1"/>
              <a:t>відходів</a:t>
            </a:r>
            <a:r>
              <a:rPr lang="ru-RU" sz="2900" dirty="0"/>
              <a:t> і </a:t>
            </a:r>
            <a:r>
              <a:rPr lang="ru-RU" sz="2900" dirty="0" err="1"/>
              <a:t>відходів</a:t>
            </a:r>
            <a:r>
              <a:rPr lang="ru-RU" sz="2900" dirty="0"/>
              <a:t> </a:t>
            </a:r>
            <a:r>
              <a:rPr lang="ru-RU" sz="2900" dirty="0" err="1"/>
              <a:t>деревообробної</a:t>
            </a:r>
            <a:r>
              <a:rPr lang="ru-RU" sz="2900" dirty="0"/>
              <a:t> </a:t>
            </a:r>
            <a:r>
              <a:rPr lang="ru-RU" sz="2900" dirty="0" err="1"/>
              <a:t>промисловості</a:t>
            </a:r>
            <a:r>
              <a:rPr lang="ru-RU" sz="2900" dirty="0"/>
              <a:t>, </a:t>
            </a:r>
            <a:r>
              <a:rPr lang="ru-RU" sz="2900" dirty="0" err="1"/>
              <a:t>використання</a:t>
            </a:r>
            <a:r>
              <a:rPr lang="ru-RU" sz="2900" dirty="0"/>
              <a:t> </a:t>
            </a:r>
            <a:r>
              <a:rPr lang="ru-RU" sz="2900" dirty="0" err="1"/>
              <a:t>якого</a:t>
            </a:r>
            <a:r>
              <a:rPr lang="ru-RU" sz="2900" dirty="0"/>
              <a:t> </a:t>
            </a:r>
            <a:r>
              <a:rPr lang="ru-RU" sz="2900" dirty="0" err="1"/>
              <a:t>дає</a:t>
            </a:r>
            <a:r>
              <a:rPr lang="ru-RU" sz="2900" dirty="0"/>
              <a:t> </a:t>
            </a:r>
            <a:r>
              <a:rPr lang="ru-RU" sz="2900" dirty="0" err="1"/>
              <a:t>скорочення</a:t>
            </a:r>
            <a:r>
              <a:rPr lang="ru-RU" sz="2900" dirty="0"/>
              <a:t> </a:t>
            </a:r>
            <a:r>
              <a:rPr lang="ru-RU" sz="2900" dirty="0" err="1"/>
              <a:t>шкідливих</a:t>
            </a:r>
            <a:r>
              <a:rPr lang="ru-RU" sz="2900" dirty="0"/>
              <a:t> </a:t>
            </a:r>
            <a:r>
              <a:rPr lang="ru-RU" sz="2900" dirty="0" err="1"/>
              <a:t>викидів</a:t>
            </a:r>
            <a:r>
              <a:rPr lang="ru-RU" sz="2900" dirty="0"/>
              <a:t> на 80-90% в </a:t>
            </a:r>
            <a:r>
              <a:rPr lang="ru-RU" sz="2900" dirty="0" err="1"/>
              <a:t>порівнянні</a:t>
            </a:r>
            <a:r>
              <a:rPr lang="ru-RU" sz="2900" dirty="0"/>
              <a:t> з бензином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7" y="2311508"/>
            <a:ext cx="7848872" cy="3824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529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7992888" cy="2760712"/>
          </a:xfrm>
        </p:spPr>
        <p:txBody>
          <a:bodyPr>
            <a:noAutofit/>
          </a:bodyPr>
          <a:lstStyle/>
          <a:p>
            <a:r>
              <a:rPr lang="ru-RU" dirty="0" err="1"/>
              <a:t>Останнім</a:t>
            </a:r>
            <a:r>
              <a:rPr lang="ru-RU" dirty="0"/>
              <a:t> словом в </a:t>
            </a:r>
            <a:r>
              <a:rPr lang="ru-RU" dirty="0" err="1"/>
              <a:t>біоенергетиці</a:t>
            </a:r>
            <a:r>
              <a:rPr lang="ru-RU" dirty="0"/>
              <a:t> є </a:t>
            </a:r>
            <a:r>
              <a:rPr lang="ru-RU" dirty="0" err="1"/>
              <a:t>біопаливо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- </a:t>
            </a:r>
            <a:r>
              <a:rPr lang="ru-RU" dirty="0" err="1"/>
              <a:t>паливо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отримується</a:t>
            </a:r>
            <a:r>
              <a:rPr lang="ru-RU" dirty="0"/>
              <a:t> з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. В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лабораторіях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мікроорганізми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, </a:t>
            </a:r>
            <a:r>
              <a:rPr lang="ru-RU" dirty="0" err="1"/>
              <a:t>споживаючи</a:t>
            </a:r>
            <a:r>
              <a:rPr lang="ru-RU" dirty="0"/>
              <a:t> </a:t>
            </a:r>
            <a:r>
              <a:rPr lang="ru-RU" dirty="0" err="1"/>
              <a:t>рослинні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виробляти</a:t>
            </a:r>
            <a:r>
              <a:rPr lang="ru-RU" dirty="0" smtClean="0"/>
              <a:t> </a:t>
            </a:r>
            <a:r>
              <a:rPr lang="ru-RU" dirty="0" err="1"/>
              <a:t>насичені</a:t>
            </a:r>
            <a:r>
              <a:rPr lang="ru-RU" dirty="0"/>
              <a:t> </a:t>
            </a:r>
            <a:r>
              <a:rPr lang="ru-RU" dirty="0" err="1"/>
              <a:t>вуглеводні</a:t>
            </a:r>
            <a:r>
              <a:rPr lang="ru-RU" dirty="0"/>
              <a:t> (</a:t>
            </a:r>
            <a:r>
              <a:rPr lang="ru-RU" dirty="0" err="1"/>
              <a:t>алкани</a:t>
            </a:r>
            <a:r>
              <a:rPr lang="ru-RU" dirty="0"/>
              <a:t>) - </a:t>
            </a:r>
            <a:r>
              <a:rPr lang="ru-RU" dirty="0" err="1"/>
              <a:t>сполуки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основою бензину.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біопалива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запущене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трапиться</a:t>
            </a:r>
            <a:r>
              <a:rPr lang="ru-RU" dirty="0"/>
              <a:t>, то </a:t>
            </a:r>
            <a:r>
              <a:rPr lang="ru-RU" dirty="0" err="1"/>
              <a:t>суспільству</a:t>
            </a:r>
            <a:r>
              <a:rPr lang="ru-RU" dirty="0"/>
              <a:t> буде </a:t>
            </a:r>
            <a:r>
              <a:rPr lang="ru-RU" dirty="0" err="1"/>
              <a:t>доступне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, </a:t>
            </a:r>
            <a:r>
              <a:rPr lang="ru-RU" dirty="0" err="1"/>
              <a:t>аналогічне</a:t>
            </a:r>
            <a:r>
              <a:rPr lang="ru-RU" dirty="0"/>
              <a:t> бензину,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не </a:t>
            </a:r>
            <a:r>
              <a:rPr lang="ru-RU" dirty="0" err="1"/>
              <a:t>перевищить</a:t>
            </a:r>
            <a:r>
              <a:rPr lang="ru-RU" dirty="0"/>
              <a:t> 50 </a:t>
            </a:r>
            <a:r>
              <a:rPr lang="ru-RU" dirty="0" err="1"/>
              <a:t>доларів</a:t>
            </a:r>
            <a:r>
              <a:rPr lang="ru-RU" dirty="0"/>
              <a:t> за </a:t>
            </a:r>
            <a:r>
              <a:rPr lang="ru-RU" dirty="0" err="1"/>
              <a:t>барель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969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8064896" cy="4899774"/>
          </a:xfrm>
        </p:spPr>
        <p:txBody>
          <a:bodyPr>
            <a:noAutofit/>
          </a:bodyPr>
          <a:lstStyle/>
          <a:p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викопних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«</a:t>
            </a:r>
            <a:r>
              <a:rPr lang="ru-RU" dirty="0" err="1"/>
              <a:t>нафтове</a:t>
            </a:r>
            <a:r>
              <a:rPr lang="ru-RU" dirty="0"/>
              <a:t> рабство»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людством</a:t>
            </a:r>
            <a:r>
              <a:rPr lang="ru-RU" dirty="0"/>
              <a:t>,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з одного боку і до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переробку</a:t>
            </a:r>
            <a:r>
              <a:rPr lang="ru-RU" dirty="0"/>
              <a:t> </a:t>
            </a:r>
            <a:r>
              <a:rPr lang="ru-RU" dirty="0" err="1"/>
              <a:t>вищевказаних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- з </a:t>
            </a:r>
            <a:r>
              <a:rPr lang="ru-RU" dirty="0" err="1"/>
              <a:t>іншого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І </a:t>
            </a:r>
            <a:r>
              <a:rPr lang="ru-RU" dirty="0"/>
              <a:t>тут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: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в </a:t>
            </a:r>
            <a:r>
              <a:rPr lang="ru-RU" dirty="0" err="1"/>
              <a:t>електроенергію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урізання</a:t>
            </a:r>
            <a:r>
              <a:rPr lang="ru-RU" dirty="0"/>
              <a:t> </a:t>
            </a:r>
            <a:r>
              <a:rPr lang="ru-RU" dirty="0" err="1"/>
              <a:t>орних</a:t>
            </a:r>
            <a:r>
              <a:rPr lang="ru-RU" dirty="0"/>
              <a:t> земель, </a:t>
            </a:r>
            <a:r>
              <a:rPr lang="ru-RU" dirty="0" err="1"/>
              <a:t>відведених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для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(тому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недоїдків</a:t>
            </a:r>
            <a:r>
              <a:rPr lang="ru-RU" dirty="0"/>
              <a:t> </a:t>
            </a:r>
            <a:r>
              <a:rPr lang="ru-RU" dirty="0" err="1"/>
              <a:t>залишає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) на </a:t>
            </a:r>
            <a:r>
              <a:rPr lang="ru-RU" dirty="0" err="1"/>
              <a:t>користь</a:t>
            </a:r>
            <a:r>
              <a:rPr lang="ru-RU" dirty="0"/>
              <a:t> так </a:t>
            </a:r>
            <a:r>
              <a:rPr lang="ru-RU" dirty="0" err="1"/>
              <a:t>званих</a:t>
            </a:r>
            <a:r>
              <a:rPr lang="ru-RU" dirty="0"/>
              <a:t> </a:t>
            </a:r>
            <a:r>
              <a:rPr lang="ru-RU" dirty="0" err="1"/>
              <a:t>енергокультур</a:t>
            </a:r>
            <a:r>
              <a:rPr lang="ru-RU" dirty="0"/>
              <a:t> -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переробляються</a:t>
            </a:r>
            <a:r>
              <a:rPr lang="ru-RU" dirty="0"/>
              <a:t> в </a:t>
            </a:r>
            <a:r>
              <a:rPr lang="ru-RU" dirty="0" err="1"/>
              <a:t>паливо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65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496944" cy="1944216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u="sng" dirty="0" err="1"/>
              <a:t>Зміни</a:t>
            </a:r>
            <a:r>
              <a:rPr lang="ru-RU" sz="2900" b="1" u="sng" dirty="0"/>
              <a:t> в </a:t>
            </a:r>
            <a:r>
              <a:rPr lang="ru-RU" sz="2900" b="1" u="sng" dirty="0" err="1"/>
              <a:t>землекористуванні</a:t>
            </a:r>
            <a:r>
              <a:rPr lang="ru-RU" sz="2900" b="1" u="sng" dirty="0"/>
              <a:t>, </a:t>
            </a:r>
            <a:r>
              <a:rPr lang="ru-RU" sz="2900" b="1" u="sng" dirty="0" err="1"/>
              <a:t>обумовлені</a:t>
            </a:r>
            <a:r>
              <a:rPr lang="ru-RU" sz="2900" b="1" u="sng" dirty="0"/>
              <a:t> </a:t>
            </a:r>
            <a:r>
              <a:rPr lang="ru-RU" sz="2900" b="1" u="sng" dirty="0" err="1"/>
              <a:t>виробництвом</a:t>
            </a:r>
            <a:r>
              <a:rPr lang="ru-RU" sz="2900" b="1" u="sng" dirty="0"/>
              <a:t> </a:t>
            </a:r>
            <a:r>
              <a:rPr lang="ru-RU" sz="2900" b="1" u="sng" dirty="0" err="1" smtClean="0"/>
              <a:t>біоенергоносіїв</a:t>
            </a:r>
            <a:endParaRPr lang="ru-RU" sz="2900" b="1" u="sng" dirty="0" smtClean="0"/>
          </a:p>
          <a:p>
            <a:r>
              <a:rPr lang="ru-RU" dirty="0">
                <a:effectLst/>
              </a:rPr>
              <a:t>Для </a:t>
            </a:r>
            <a:r>
              <a:rPr lang="ru-RU" dirty="0" err="1">
                <a:effectLst/>
              </a:rPr>
              <a:t>виробництва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біопалива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першого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покоління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потрібні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сировинні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ресурси</a:t>
            </a:r>
            <a:r>
              <a:rPr lang="ru-RU" dirty="0">
                <a:effectLst/>
              </a:rPr>
              <a:t>: </a:t>
            </a:r>
            <a:r>
              <a:rPr lang="ru-RU" dirty="0" err="1">
                <a:effectLst/>
              </a:rPr>
              <a:t>енергетичні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культури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такі</a:t>
            </a:r>
            <a:r>
              <a:rPr lang="ru-RU" dirty="0">
                <a:effectLst/>
              </a:rPr>
              <a:t> як соя, </a:t>
            </a:r>
            <a:r>
              <a:rPr lang="ru-RU" dirty="0" err="1">
                <a:effectLst/>
              </a:rPr>
              <a:t>цукрова</a:t>
            </a:r>
            <a:r>
              <a:rPr lang="ru-RU" dirty="0">
                <a:effectLst/>
              </a:rPr>
              <a:t> тростина, </a:t>
            </a:r>
            <a:r>
              <a:rPr lang="ru-RU" dirty="0" err="1">
                <a:effectLst/>
              </a:rPr>
              <a:t>пальмова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олія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кукурудза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інші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Вирощування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цих</a:t>
            </a:r>
            <a:r>
              <a:rPr lang="ru-RU" dirty="0">
                <a:effectLst/>
              </a:rPr>
              <a:t> культур </a:t>
            </a:r>
            <a:r>
              <a:rPr lang="ru-RU" dirty="0" err="1">
                <a:effectLst/>
              </a:rPr>
              <a:t>вимагає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відповідного</a:t>
            </a:r>
            <a:r>
              <a:rPr lang="ru-RU" dirty="0">
                <a:effectLst/>
              </a:rPr>
              <a:t> земельного фонду,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спричинить</a:t>
            </a:r>
            <a:r>
              <a:rPr lang="ru-RU" dirty="0">
                <a:effectLst/>
              </a:rPr>
              <a:t> у свою </a:t>
            </a:r>
            <a:r>
              <a:rPr lang="ru-RU" dirty="0" err="1">
                <a:effectLst/>
              </a:rPr>
              <a:t>чергу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скорочення</a:t>
            </a:r>
            <a:r>
              <a:rPr lang="ru-RU" dirty="0">
                <a:effectLst/>
              </a:rPr>
              <a:t> земельного фонду </a:t>
            </a:r>
            <a:r>
              <a:rPr lang="ru-RU" dirty="0" err="1">
                <a:effectLst/>
              </a:rPr>
              <a:t>харчової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галузі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освоєння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нових</a:t>
            </a:r>
            <a:r>
              <a:rPr lang="ru-RU" dirty="0">
                <a:effectLst/>
              </a:rPr>
              <a:t> земель.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09120"/>
            <a:ext cx="3259992" cy="196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67169"/>
            <a:ext cx="3240360" cy="1991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5" y="2348880"/>
            <a:ext cx="325999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43" y="2348880"/>
            <a:ext cx="325350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489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136904" cy="223224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вироблених</a:t>
            </a:r>
            <a:r>
              <a:rPr lang="ru-RU" dirty="0"/>
              <a:t> </a:t>
            </a:r>
            <a:r>
              <a:rPr lang="ru-RU" dirty="0" err="1"/>
              <a:t>людством</a:t>
            </a:r>
            <a:r>
              <a:rPr lang="ru-RU" dirty="0"/>
              <a:t>, в </a:t>
            </a:r>
            <a:r>
              <a:rPr lang="ru-RU" dirty="0" err="1"/>
              <a:t>останні</a:t>
            </a:r>
            <a:r>
              <a:rPr lang="ru-RU" dirty="0"/>
              <a:t> роки попит на </a:t>
            </a:r>
            <a:r>
              <a:rPr lang="ru-RU" dirty="0" err="1"/>
              <a:t>харчову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стимулюється</a:t>
            </a:r>
            <a:r>
              <a:rPr lang="ru-RU" dirty="0"/>
              <a:t> рекламою і </a:t>
            </a:r>
            <a:r>
              <a:rPr lang="ru-RU" dirty="0" err="1"/>
              <a:t>зростаючою</a:t>
            </a:r>
            <a:r>
              <a:rPr lang="ru-RU" dirty="0"/>
              <a:t> номенклатурою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зростати</a:t>
            </a:r>
            <a:r>
              <a:rPr lang="ru-RU" dirty="0"/>
              <a:t>. </a:t>
            </a:r>
            <a:r>
              <a:rPr lang="ru-RU" dirty="0" err="1"/>
              <a:t>Виробники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прагнучи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попит, </a:t>
            </a:r>
            <a:r>
              <a:rPr lang="ru-RU" dirty="0" err="1"/>
              <a:t>розширюють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орних</a:t>
            </a:r>
            <a:r>
              <a:rPr lang="ru-RU" dirty="0"/>
              <a:t> земель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Тому будь-</a:t>
            </a:r>
            <a:r>
              <a:rPr lang="ru-RU" dirty="0" err="1"/>
              <a:t>які</a:t>
            </a:r>
            <a:r>
              <a:rPr lang="ru-RU" dirty="0"/>
              <a:t> потреби в культурах </a:t>
            </a:r>
            <a:r>
              <a:rPr lang="ru-RU" dirty="0" err="1"/>
              <a:t>непродовольчої</a:t>
            </a:r>
            <a:r>
              <a:rPr lang="ru-RU" dirty="0"/>
              <a:t> </a:t>
            </a:r>
            <a:r>
              <a:rPr lang="ru-RU" dirty="0" err="1"/>
              <a:t>біомаси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і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, коли справа </a:t>
            </a:r>
            <a:r>
              <a:rPr lang="ru-RU" dirty="0" err="1"/>
              <a:t>дійде</a:t>
            </a:r>
            <a:r>
              <a:rPr lang="ru-RU" dirty="0"/>
              <a:t> до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земель в </a:t>
            </a:r>
            <a:r>
              <a:rPr lang="ru-RU" dirty="0" err="1"/>
              <a:t>угіддя</a:t>
            </a:r>
            <a:r>
              <a:rPr lang="ru-RU" dirty="0"/>
              <a:t> для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енергокультур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756084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732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136904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2008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енергокультур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зайнято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фонду </a:t>
            </a:r>
            <a:r>
              <a:rPr lang="ru-RU" dirty="0" err="1"/>
              <a:t>орних</a:t>
            </a:r>
            <a:r>
              <a:rPr lang="ru-RU" dirty="0"/>
              <a:t> земель,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36 млн. га. На </a:t>
            </a:r>
            <a:r>
              <a:rPr lang="ru-RU" dirty="0" err="1"/>
              <a:t>цих</a:t>
            </a:r>
            <a:r>
              <a:rPr lang="ru-RU" dirty="0"/>
              <a:t> землях </a:t>
            </a:r>
            <a:r>
              <a:rPr lang="ru-RU" dirty="0" err="1"/>
              <a:t>вирощувалися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біопалива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: </a:t>
            </a:r>
            <a:r>
              <a:rPr lang="ru-RU" dirty="0" err="1"/>
              <a:t>етанолу</a:t>
            </a:r>
            <a:r>
              <a:rPr lang="ru-RU" dirty="0"/>
              <a:t> з </a:t>
            </a:r>
            <a:r>
              <a:rPr lang="ru-RU" dirty="0" err="1"/>
              <a:t>цукрової</a:t>
            </a:r>
            <a:r>
              <a:rPr lang="ru-RU" dirty="0"/>
              <a:t> </a:t>
            </a:r>
            <a:r>
              <a:rPr lang="ru-RU" dirty="0" err="1"/>
              <a:t>тростини</a:t>
            </a:r>
            <a:r>
              <a:rPr lang="ru-RU" dirty="0"/>
              <a:t> і </a:t>
            </a:r>
            <a:r>
              <a:rPr lang="ru-RU" dirty="0" err="1"/>
              <a:t>кукурудзи</a:t>
            </a:r>
            <a:r>
              <a:rPr lang="ru-RU" dirty="0"/>
              <a:t>; </a:t>
            </a:r>
            <a:r>
              <a:rPr lang="ru-RU" dirty="0" err="1"/>
              <a:t>біодизелю</a:t>
            </a:r>
            <a:r>
              <a:rPr lang="ru-RU" dirty="0"/>
              <a:t> з </a:t>
            </a:r>
            <a:r>
              <a:rPr lang="ru-RU" dirty="0" err="1"/>
              <a:t>ріпаку</a:t>
            </a:r>
            <a:r>
              <a:rPr lang="ru-RU" dirty="0"/>
              <a:t>, </a:t>
            </a:r>
            <a:r>
              <a:rPr lang="ru-RU" dirty="0" err="1"/>
              <a:t>сої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пальмової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3768"/>
            <a:ext cx="7560840" cy="394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787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136904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Відзначається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біопалива</a:t>
            </a:r>
            <a:r>
              <a:rPr lang="ru-RU" dirty="0"/>
              <a:t> в </a:t>
            </a:r>
            <a:r>
              <a:rPr lang="ru-RU" dirty="0" err="1"/>
              <a:t>загальносвітовому</a:t>
            </a:r>
            <a:r>
              <a:rPr lang="ru-RU" dirty="0"/>
              <a:t> </a:t>
            </a:r>
            <a:r>
              <a:rPr lang="ru-RU" dirty="0" err="1"/>
              <a:t>обороті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енергоносіїв</a:t>
            </a:r>
            <a:r>
              <a:rPr lang="ru-RU" dirty="0"/>
              <a:t> до 2030 року </a:t>
            </a:r>
            <a:r>
              <a:rPr lang="ru-RU" dirty="0" err="1"/>
              <a:t>зросте</a:t>
            </a:r>
            <a:r>
              <a:rPr lang="ru-RU" dirty="0"/>
              <a:t> до 10%.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низькою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err="1"/>
              <a:t>біоенергоносіїв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видами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бензин.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орних</a:t>
            </a:r>
            <a:r>
              <a:rPr lang="ru-RU" dirty="0"/>
              <a:t> земель для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біокультур</a:t>
            </a:r>
            <a:r>
              <a:rPr lang="ru-RU" dirty="0"/>
              <a:t> - </a:t>
            </a:r>
            <a:r>
              <a:rPr lang="ru-RU" dirty="0" err="1"/>
              <a:t>від</a:t>
            </a:r>
            <a:r>
              <a:rPr lang="ru-RU" dirty="0"/>
              <a:t> 118 до 508 млн. га.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/>
              <a:t>одного боку,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біопалива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вуглекислого</a:t>
            </a:r>
            <a:r>
              <a:rPr lang="ru-RU" dirty="0"/>
              <a:t> газу в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0,17 до 0,76 </a:t>
            </a:r>
            <a:r>
              <a:rPr lang="ru-RU" dirty="0" err="1"/>
              <a:t>мільярдів</a:t>
            </a:r>
            <a:r>
              <a:rPr lang="ru-RU" dirty="0"/>
              <a:t> тонн. 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землекористуванні</a:t>
            </a:r>
            <a:r>
              <a:rPr lang="ru-RU" dirty="0"/>
              <a:t> </a:t>
            </a:r>
            <a:r>
              <a:rPr lang="ru-RU" dirty="0" err="1"/>
              <a:t>призведуть</a:t>
            </a:r>
            <a:r>
              <a:rPr lang="ru-RU" dirty="0"/>
              <a:t> до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вуглекислого</a:t>
            </a:r>
            <a:r>
              <a:rPr lang="ru-RU" dirty="0"/>
              <a:t> газу в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0,75 до 1,83 </a:t>
            </a:r>
            <a:r>
              <a:rPr lang="ru-RU" dirty="0" err="1"/>
              <a:t>мільярдів</a:t>
            </a:r>
            <a:r>
              <a:rPr lang="ru-RU" dirty="0"/>
              <a:t> тонн</a:t>
            </a:r>
            <a:r>
              <a:rPr lang="ru-RU" dirty="0" smtClean="0"/>
              <a:t>.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Іншими</a:t>
            </a:r>
            <a:r>
              <a:rPr lang="ru-RU" dirty="0">
                <a:effectLst/>
              </a:rPr>
              <a:t> словами, в </a:t>
            </a:r>
            <a:r>
              <a:rPr lang="ru-RU" dirty="0" err="1">
                <a:effectLst/>
              </a:rPr>
              <a:t>найближчі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десятиліття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зв'язку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використанням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біопалива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викиди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парникових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газів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можуть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тільки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зрости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77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08912" cy="1896616"/>
          </a:xfrm>
        </p:spPr>
        <p:txBody>
          <a:bodyPr>
            <a:noAutofit/>
          </a:bodyPr>
          <a:lstStyle/>
          <a:p>
            <a:r>
              <a:rPr lang="ru-RU" sz="2000" b="1" u="sng" dirty="0" err="1"/>
              <a:t>Плюси</a:t>
            </a:r>
            <a:r>
              <a:rPr lang="ru-RU" sz="2000" b="1" u="sng" dirty="0"/>
              <a:t> і </a:t>
            </a:r>
            <a:r>
              <a:rPr lang="ru-RU" sz="2000" b="1" u="sng" dirty="0" err="1"/>
              <a:t>мінуси</a:t>
            </a:r>
            <a:r>
              <a:rPr lang="ru-RU" sz="2000" b="1" u="sng" dirty="0"/>
              <a:t> </a:t>
            </a:r>
            <a:r>
              <a:rPr lang="ru-RU" sz="2000" b="1" u="sng" dirty="0" err="1"/>
              <a:t>різних</a:t>
            </a:r>
            <a:r>
              <a:rPr lang="ru-RU" sz="2000" b="1" u="sng" dirty="0"/>
              <a:t> </a:t>
            </a:r>
            <a:r>
              <a:rPr lang="ru-RU" sz="2000" b="1" u="sng" dirty="0" err="1"/>
              <a:t>видів</a:t>
            </a:r>
            <a:r>
              <a:rPr lang="ru-RU" sz="2000" b="1" u="sng" dirty="0"/>
              <a:t> </a:t>
            </a:r>
            <a:r>
              <a:rPr lang="ru-RU" sz="2000" b="1" u="sng" dirty="0" err="1"/>
              <a:t>біопалива</a:t>
            </a:r>
            <a:r>
              <a:rPr lang="ru-RU" sz="2000" b="1" u="sng" dirty="0"/>
              <a:t> в </a:t>
            </a:r>
            <a:r>
              <a:rPr lang="ru-RU" sz="2000" b="1" u="sng" dirty="0" err="1"/>
              <a:t>питаннях</a:t>
            </a:r>
            <a:r>
              <a:rPr lang="ru-RU" sz="2000" b="1" u="sng" dirty="0"/>
              <a:t> </a:t>
            </a:r>
            <a:r>
              <a:rPr lang="ru-RU" sz="2000" b="1" u="sng" dirty="0" err="1" smtClean="0"/>
              <a:t>клімату</a:t>
            </a:r>
            <a:endParaRPr lang="ru-RU" sz="2000" b="1" u="sng" dirty="0" smtClean="0"/>
          </a:p>
          <a:p>
            <a:r>
              <a:rPr lang="ru-RU" sz="2000" dirty="0" err="1">
                <a:effectLst/>
              </a:rPr>
              <a:t>Чи</a:t>
            </a:r>
            <a:r>
              <a:rPr lang="ru-RU" sz="2000" dirty="0">
                <a:effectLst/>
              </a:rPr>
              <a:t> є </a:t>
            </a:r>
            <a:r>
              <a:rPr lang="ru-RU" sz="2000" dirty="0" err="1">
                <a:effectLst/>
              </a:rPr>
              <a:t>біопаливо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позитивним</a:t>
            </a:r>
            <a:r>
              <a:rPr lang="ru-RU" sz="2000" dirty="0">
                <a:effectLst/>
              </a:rPr>
              <a:t> по </a:t>
            </a:r>
            <a:r>
              <a:rPr lang="ru-RU" sz="2000" dirty="0" err="1">
                <a:effectLst/>
              </a:rPr>
              <a:t>відношенню</a:t>
            </a:r>
            <a:r>
              <a:rPr lang="ru-RU" sz="2000" dirty="0">
                <a:effectLst/>
              </a:rPr>
              <a:t> до </a:t>
            </a:r>
            <a:r>
              <a:rPr lang="ru-RU" sz="2000" dirty="0" err="1">
                <a:effectLst/>
              </a:rPr>
              <a:t>клімату</a:t>
            </a:r>
            <a:r>
              <a:rPr lang="ru-RU" sz="2000" dirty="0">
                <a:effectLst/>
              </a:rPr>
              <a:t> та </a:t>
            </a:r>
            <a:r>
              <a:rPr lang="ru-RU" sz="2000" dirty="0" err="1">
                <a:effectLst/>
              </a:rPr>
              <a:t>природи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або</a:t>
            </a:r>
            <a:r>
              <a:rPr lang="ru-RU" sz="2000" dirty="0">
                <a:effectLst/>
              </a:rPr>
              <a:t> ж </a:t>
            </a:r>
            <a:r>
              <a:rPr lang="ru-RU" sz="2000" dirty="0" err="1">
                <a:effectLst/>
              </a:rPr>
              <a:t>його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використання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робить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свій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внесок</a:t>
            </a:r>
            <a:r>
              <a:rPr lang="ru-RU" sz="2000" dirty="0">
                <a:effectLst/>
              </a:rPr>
              <a:t> у </a:t>
            </a:r>
            <a:r>
              <a:rPr lang="ru-RU" sz="2000" dirty="0" err="1">
                <a:effectLst/>
              </a:rPr>
              <a:t>кліматичні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зміни</a:t>
            </a:r>
            <a:r>
              <a:rPr lang="ru-RU" sz="2000" dirty="0">
                <a:effectLst/>
              </a:rPr>
              <a:t> на </a:t>
            </a:r>
            <a:r>
              <a:rPr lang="ru-RU" sz="2000" dirty="0" err="1">
                <a:effectLst/>
              </a:rPr>
              <a:t>планеті</a:t>
            </a:r>
            <a:r>
              <a:rPr lang="ru-RU" sz="2000" dirty="0">
                <a:effectLst/>
              </a:rPr>
              <a:t>? </a:t>
            </a:r>
            <a:r>
              <a:rPr lang="ru-RU" sz="2000" dirty="0" err="1">
                <a:effectLst/>
              </a:rPr>
              <a:t>Відповідь</a:t>
            </a:r>
            <a:r>
              <a:rPr lang="ru-RU" sz="2000" dirty="0">
                <a:effectLst/>
              </a:rPr>
              <a:t> на </a:t>
            </a:r>
            <a:r>
              <a:rPr lang="ru-RU" sz="2000" dirty="0" err="1">
                <a:effectLst/>
              </a:rPr>
              <a:t>це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питання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залежить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від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багатьох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факторів</a:t>
            </a:r>
            <a:r>
              <a:rPr lang="ru-RU" sz="2000" dirty="0">
                <a:effectLst/>
              </a:rPr>
              <a:t>, в першу </a:t>
            </a:r>
            <a:r>
              <a:rPr lang="ru-RU" sz="2000" dirty="0" err="1">
                <a:effectLst/>
              </a:rPr>
              <a:t>чергу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від</a:t>
            </a:r>
            <a:r>
              <a:rPr lang="ru-RU" sz="2000" dirty="0">
                <a:effectLst/>
              </a:rPr>
              <a:t> того, на </a:t>
            </a:r>
            <a:r>
              <a:rPr lang="ru-RU" sz="2000" dirty="0" err="1">
                <a:effectLst/>
              </a:rPr>
              <a:t>основі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якої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сировини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виробляється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біопаливо</a:t>
            </a:r>
            <a:r>
              <a:rPr lang="ru-RU" sz="2000" dirty="0">
                <a:effectLst/>
              </a:rPr>
              <a:t>: на </a:t>
            </a:r>
            <a:r>
              <a:rPr lang="ru-RU" sz="2000" dirty="0" err="1">
                <a:effectLst/>
              </a:rPr>
              <a:t>основі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сільськогосподарських</a:t>
            </a:r>
            <a:r>
              <a:rPr lang="ru-RU" sz="2000" dirty="0">
                <a:effectLst/>
              </a:rPr>
              <a:t> культур </a:t>
            </a:r>
            <a:r>
              <a:rPr lang="ru-RU" sz="2000" dirty="0" err="1">
                <a:effectLst/>
              </a:rPr>
              <a:t>або</a:t>
            </a:r>
            <a:r>
              <a:rPr lang="ru-RU" sz="2000" dirty="0">
                <a:effectLst/>
              </a:rPr>
              <a:t> на </a:t>
            </a:r>
            <a:r>
              <a:rPr lang="ru-RU" sz="2000" dirty="0" err="1">
                <a:effectLst/>
              </a:rPr>
              <a:t>основі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органічних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відходів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виробництва</a:t>
            </a:r>
            <a:r>
              <a:rPr lang="ru-RU" sz="2000" dirty="0">
                <a:effectLst/>
              </a:rPr>
              <a:t> та </a:t>
            </a:r>
            <a:r>
              <a:rPr lang="ru-RU" sz="2000" dirty="0" err="1">
                <a:effectLst/>
              </a:rPr>
              <a:t>споживання</a:t>
            </a:r>
            <a:r>
              <a:rPr lang="ru-RU" sz="2000" dirty="0">
                <a:effectLst/>
              </a:rPr>
              <a:t>.</a:t>
            </a:r>
            <a:endParaRPr lang="ru-RU" sz="20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7632848" cy="36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319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20891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, як правило, </a:t>
            </a:r>
            <a:r>
              <a:rPr lang="ru-RU" dirty="0" err="1"/>
              <a:t>сприятливе</a:t>
            </a:r>
            <a:r>
              <a:rPr lang="ru-RU" dirty="0"/>
              <a:t> для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площ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.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біомаси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на </a:t>
            </a:r>
            <a:r>
              <a:rPr lang="ru-RU" dirty="0" err="1"/>
              <a:t>паливо</a:t>
            </a:r>
            <a:r>
              <a:rPr lang="ru-RU" dirty="0"/>
              <a:t> в </a:t>
            </a:r>
            <a:r>
              <a:rPr lang="ru-RU" dirty="0" err="1"/>
              <a:t>значній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3" y="2348880"/>
            <a:ext cx="7416824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015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6672"/>
            <a:ext cx="7272808" cy="1752600"/>
          </a:xfrm>
        </p:spPr>
        <p:txBody>
          <a:bodyPr/>
          <a:lstStyle/>
          <a:p>
            <a:r>
              <a:rPr lang="ru-RU" dirty="0" err="1"/>
              <a:t>Сировина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біопалива</a:t>
            </a:r>
            <a:r>
              <a:rPr lang="ru-RU" dirty="0"/>
              <a:t> (2007 </a:t>
            </a:r>
            <a:r>
              <a:rPr lang="ru-RU" dirty="0" err="1"/>
              <a:t>рік</a:t>
            </a:r>
            <a:r>
              <a:rPr lang="ru-RU" dirty="0"/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26984" r="45451" b="28770"/>
          <a:stretch/>
        </p:blipFill>
        <p:spPr bwMode="auto">
          <a:xfrm>
            <a:off x="799340" y="1484785"/>
            <a:ext cx="75170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38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17">
      <a:dk1>
        <a:sysClr val="windowText" lastClr="000000"/>
      </a:dk1>
      <a:lt1>
        <a:sysClr val="window" lastClr="FFFFFF"/>
      </a:lt1>
      <a:dk2>
        <a:srgbClr val="F35838"/>
      </a:dk2>
      <a:lt2>
        <a:srgbClr val="F35838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53</TotalTime>
  <Words>846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Плюси і мінуси різних видів біопалива  Підготувала учениця 11-А класу Ковальчук Вілена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Плюси і мінуси різних видів біопалива</dc:title>
  <dc:creator>Vlad</dc:creator>
  <cp:lastModifiedBy>Vlad</cp:lastModifiedBy>
  <cp:revision>6</cp:revision>
  <dcterms:created xsi:type="dcterms:W3CDTF">2015-12-03T19:38:58Z</dcterms:created>
  <dcterms:modified xsi:type="dcterms:W3CDTF">2015-12-03T20:46:08Z</dcterms:modified>
</cp:coreProperties>
</file>